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8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5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9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7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3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5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1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10D6-EE99-428F-AB11-067BB74A347A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ADDA-727A-493C-832E-61C0B3730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 Hrdlicka</dc:creator>
  <cp:lastModifiedBy>Whitney</cp:lastModifiedBy>
  <cp:revision>8</cp:revision>
  <dcterms:created xsi:type="dcterms:W3CDTF">2019-05-20T18:11:34Z</dcterms:created>
  <dcterms:modified xsi:type="dcterms:W3CDTF">2019-09-30T21:00:44Z</dcterms:modified>
</cp:coreProperties>
</file>