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84" y="20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572A-3E53-4955-971E-9F905958AE1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265E-7DBB-4D07-A3ED-282CDC9A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2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572A-3E53-4955-971E-9F905958AE1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265E-7DBB-4D07-A3ED-282CDC9A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4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572A-3E53-4955-971E-9F905958AE1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265E-7DBB-4D07-A3ED-282CDC9A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7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572A-3E53-4955-971E-9F905958AE1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265E-7DBB-4D07-A3ED-282CDC9A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6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572A-3E53-4955-971E-9F905958AE1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265E-7DBB-4D07-A3ED-282CDC9A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93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572A-3E53-4955-971E-9F905958AE1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265E-7DBB-4D07-A3ED-282CDC9A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64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572A-3E53-4955-971E-9F905958AE1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265E-7DBB-4D07-A3ED-282CDC9A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1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572A-3E53-4955-971E-9F905958AE1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265E-7DBB-4D07-A3ED-282CDC9A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0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572A-3E53-4955-971E-9F905958AE1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265E-7DBB-4D07-A3ED-282CDC9A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31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572A-3E53-4955-971E-9F905958AE1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265E-7DBB-4D07-A3ED-282CDC9A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2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572A-3E53-4955-971E-9F905958AE1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265E-7DBB-4D07-A3ED-282CDC9A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00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6572A-3E53-4955-971E-9F905958AE1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B265E-7DBB-4D07-A3ED-282CDC9A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04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91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Bahadir Bedenlier</dc:creator>
  <cp:lastModifiedBy>Bahadir Bedenlier</cp:lastModifiedBy>
  <cp:revision>2</cp:revision>
  <dcterms:created xsi:type="dcterms:W3CDTF">2020-11-23T17:43:01Z</dcterms:created>
  <dcterms:modified xsi:type="dcterms:W3CDTF">2020-11-23T17:47:37Z</dcterms:modified>
</cp:coreProperties>
</file>