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63" autoAdjust="0"/>
    <p:restoredTop sz="94660"/>
  </p:normalViewPr>
  <p:slideViewPr>
    <p:cSldViewPr snapToGrid="0" showGuides="1">
      <p:cViewPr varScale="1">
        <p:scale>
          <a:sx n="62" d="100"/>
          <a:sy n="62" d="100"/>
        </p:scale>
        <p:origin x="84" y="202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6572A-3E53-4955-971E-9F905958AE17}" type="datetimeFigureOut">
              <a:rPr lang="en-US" smtClean="0"/>
              <a:t>11/23/2020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B265E-7DBB-4D07-A3ED-282CDC9A90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5290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6572A-3E53-4955-971E-9F905958AE17}" type="datetimeFigureOut">
              <a:rPr lang="en-US" smtClean="0"/>
              <a:t>11/23/2020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B265E-7DBB-4D07-A3ED-282CDC9A90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43471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6572A-3E53-4955-971E-9F905958AE17}" type="datetimeFigureOut">
              <a:rPr lang="en-US" smtClean="0"/>
              <a:t>11/23/2020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B265E-7DBB-4D07-A3ED-282CDC9A90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95783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6572A-3E53-4955-971E-9F905958AE17}" type="datetimeFigureOut">
              <a:rPr lang="en-US" smtClean="0"/>
              <a:t>11/23/2020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B265E-7DBB-4D07-A3ED-282CDC9A90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87673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6572A-3E53-4955-971E-9F905958AE17}" type="datetimeFigureOut">
              <a:rPr lang="en-US" smtClean="0"/>
              <a:t>11/23/2020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B265E-7DBB-4D07-A3ED-282CDC9A90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91935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6572A-3E53-4955-971E-9F905958AE17}" type="datetimeFigureOut">
              <a:rPr lang="en-US" smtClean="0"/>
              <a:t>11/23/2020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B265E-7DBB-4D07-A3ED-282CDC9A90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60640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6572A-3E53-4955-971E-9F905958AE17}" type="datetimeFigureOut">
              <a:rPr lang="en-US" smtClean="0"/>
              <a:t>11/23/2020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B265E-7DBB-4D07-A3ED-282CDC9A90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85107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6572A-3E53-4955-971E-9F905958AE17}" type="datetimeFigureOut">
              <a:rPr lang="en-US" smtClean="0"/>
              <a:t>11/23/2020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B265E-7DBB-4D07-A3ED-282CDC9A90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22096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6572A-3E53-4955-971E-9F905958AE17}" type="datetimeFigureOut">
              <a:rPr lang="en-US" smtClean="0"/>
              <a:t>11/23/2020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B265E-7DBB-4D07-A3ED-282CDC9A90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96312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6572A-3E53-4955-971E-9F905958AE17}" type="datetimeFigureOut">
              <a:rPr lang="en-US" smtClean="0"/>
              <a:t>11/23/2020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B265E-7DBB-4D07-A3ED-282CDC9A90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88273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6572A-3E53-4955-971E-9F905958AE17}" type="datetimeFigureOut">
              <a:rPr lang="en-US" smtClean="0"/>
              <a:t>11/23/2020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B265E-7DBB-4D07-A3ED-282CDC9A90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97003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36572A-3E53-4955-971E-9F905958AE17}" type="datetimeFigureOut">
              <a:rPr lang="en-US" smtClean="0"/>
              <a:t>11/23/2020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2B265E-7DBB-4D07-A3ED-282CDC9A90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50458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6914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Bahadir Bedenlier</dc:creator>
  <cp:lastModifiedBy>Bahadir Bedenlier</cp:lastModifiedBy>
  <cp:revision>2</cp:revision>
  <dcterms:created xsi:type="dcterms:W3CDTF">2020-11-23T17:43:01Z</dcterms:created>
  <dcterms:modified xsi:type="dcterms:W3CDTF">2020-11-23T17:47:37Z</dcterms:modified>
</cp:coreProperties>
</file>